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70" r:id="rId6"/>
    <p:sldId id="262" r:id="rId7"/>
    <p:sldId id="263" r:id="rId8"/>
    <p:sldId id="264" r:id="rId9"/>
    <p:sldId id="275" r:id="rId10"/>
    <p:sldId id="271" r:id="rId11"/>
    <p:sldId id="265" r:id="rId12"/>
    <p:sldId id="259" r:id="rId13"/>
    <p:sldId id="272" r:id="rId14"/>
    <p:sldId id="267" r:id="rId15"/>
    <p:sldId id="276" r:id="rId16"/>
    <p:sldId id="260" r:id="rId17"/>
    <p:sldId id="273" r:id="rId18"/>
    <p:sldId id="274" r:id="rId19"/>
    <p:sldId id="266" r:id="rId20"/>
    <p:sldId id="268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2017-09-06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168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9/6/2017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subnet-calculator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2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TCP/IP, </a:t>
            </a:r>
            <a:r>
              <a:rPr lang="ko-KR" altLang="en-US" dirty="0" err="1" smtClean="0"/>
              <a:t>서브넷팅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smtClean="0"/>
              <a:t>학기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중부대학교 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Broadcast Domain</a:t>
            </a:r>
            <a:r>
              <a:rPr lang="ko-KR" altLang="en-US" dirty="0" smtClean="0"/>
              <a:t>은 네트워크상에 연결된 단말중 한 </a:t>
            </a:r>
            <a:r>
              <a:rPr lang="ko-KR" altLang="en-US" dirty="0" err="1" smtClean="0"/>
              <a:t>노드가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전송할 때 그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수신 할 수 있는 </a:t>
            </a:r>
            <a:r>
              <a:rPr lang="ko-KR" altLang="en-US" dirty="0" err="1" smtClean="0"/>
              <a:t>노드들의</a:t>
            </a:r>
            <a:r>
              <a:rPr lang="ko-KR" altLang="en-US" dirty="0" smtClean="0"/>
              <a:t> 집합을 의미한다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같은 네트워크 주소를 가지는 호스트들은 같은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도메인에 속한다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en-US" altLang="ko-KR" dirty="0" smtClean="0"/>
              <a:t>Broadcast Domain </a:t>
            </a:r>
            <a:r>
              <a:rPr lang="ko-KR" altLang="en-US" dirty="0" smtClean="0"/>
              <a:t>분할이 가능한 장비는 </a:t>
            </a:r>
            <a:r>
              <a:rPr lang="en-US" altLang="ko-KR" dirty="0" smtClean="0"/>
              <a:t>3</a:t>
            </a:r>
            <a:r>
              <a:rPr lang="ko-KR" altLang="en-US" dirty="0" smtClean="0"/>
              <a:t>계층 장비인 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, VLAN</a:t>
            </a:r>
            <a:r>
              <a:rPr lang="ko-KR" altLang="en-US" dirty="0" smtClean="0"/>
              <a:t>등이 존재한다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라우터는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브로드캐스트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다른 네트워크로 전달하지 않는다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브로드캐스트</a:t>
            </a:r>
            <a:r>
              <a:rPr lang="ko-KR" altLang="en-US" dirty="0" smtClean="0"/>
              <a:t> 도메인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</a:t>
            </a:r>
            <a:r>
              <a:rPr lang="ko-KR" altLang="en-US" dirty="0" smtClean="0"/>
              <a:t>주소에서 네트워크주소와 호스트주소를 구분할 수 있도록 제공하는 마스크 정보 </a:t>
            </a:r>
            <a:endParaRPr lang="en-US" altLang="ko-KR" dirty="0" smtClean="0"/>
          </a:p>
          <a:p>
            <a:r>
              <a:rPr lang="ko-KR" altLang="en-US" dirty="0" smtClean="0"/>
              <a:t>예제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IP: 61.81.109.10, subnet mask: 255.255.255.0</a:t>
            </a:r>
          </a:p>
          <a:p>
            <a:pPr lvl="1"/>
            <a:r>
              <a:rPr lang="en-US" altLang="ko-KR" dirty="0" smtClean="0"/>
              <a:t>61.81.109.10/24 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표기하기도 함  </a:t>
            </a:r>
            <a:endParaRPr lang="en-US" altLang="ko-KR" dirty="0" smtClean="0"/>
          </a:p>
          <a:p>
            <a:pPr lvl="2"/>
            <a:r>
              <a:rPr lang="en-US" altLang="ko-KR" b="1" dirty="0"/>
              <a:t>CIDR</a:t>
            </a:r>
            <a:r>
              <a:rPr lang="en-US" altLang="ko-KR" dirty="0"/>
              <a:t> (Classless Inter-Domain Routing</a:t>
            </a:r>
            <a:r>
              <a:rPr lang="en-US" altLang="ko-KR" dirty="0" smtClean="0"/>
              <a:t>) </a:t>
            </a:r>
            <a:r>
              <a:rPr lang="ko-KR" altLang="en-US" dirty="0" smtClean="0"/>
              <a:t>표기법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r>
              <a:rPr lang="en-US" altLang="ko-KR" dirty="0" smtClean="0"/>
              <a:t>255.255.255.0</a:t>
            </a:r>
            <a:r>
              <a:rPr lang="ko-KR" altLang="en-US" dirty="0" smtClean="0"/>
              <a:t>는 앞의 </a:t>
            </a:r>
            <a:r>
              <a:rPr lang="en-US" altLang="ko-KR" dirty="0" smtClean="0"/>
              <a:t>24</a:t>
            </a:r>
            <a:r>
              <a:rPr lang="ko-KR" altLang="en-US" dirty="0" smtClean="0"/>
              <a:t>비트가 네트워크 주소이며 나머지 </a:t>
            </a:r>
            <a:r>
              <a:rPr lang="en-US" altLang="ko-KR" dirty="0" smtClean="0"/>
              <a:t>8</a:t>
            </a:r>
            <a:r>
              <a:rPr lang="ko-KR" altLang="en-US" dirty="0" smtClean="0"/>
              <a:t>비트가 호스트 주소라는 것을 표기 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네트워크 주소</a:t>
            </a:r>
            <a:r>
              <a:rPr lang="en-US" altLang="ko-KR" dirty="0" smtClean="0"/>
              <a:t>: 61.81.109.0</a:t>
            </a:r>
          </a:p>
          <a:p>
            <a:pPr lvl="2"/>
            <a:r>
              <a:rPr lang="ko-KR" altLang="en-US" dirty="0" smtClean="0"/>
              <a:t>호스트주소</a:t>
            </a:r>
            <a:r>
              <a:rPr lang="en-US" altLang="ko-KR" smtClean="0"/>
              <a:t>: 61.81.109.10</a:t>
            </a:r>
            <a:endParaRPr lang="en-US" altLang="ko-KR" dirty="0" smtClean="0"/>
          </a:p>
          <a:p>
            <a:pPr lvl="2"/>
            <a:r>
              <a:rPr lang="ko-KR" altLang="en-US" dirty="0" err="1" smtClean="0"/>
              <a:t>브로드캐스트</a:t>
            </a:r>
            <a:r>
              <a:rPr lang="ko-KR" altLang="en-US" dirty="0" smtClean="0"/>
              <a:t> 주소</a:t>
            </a:r>
            <a:r>
              <a:rPr lang="en-US" altLang="ko-KR" dirty="0" smtClean="0"/>
              <a:t>: 61.81.109.255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서브넷팅의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목적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한정된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 자원을 효율적으로 사용하기 위해서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필요에 따라 네트워크의 크기를 조절하여 사용 가능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서브넷팅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Subnetting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10242" name="Picture 2" descr="http://www.digimoon.net/blog/attach/1/13559555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96952"/>
            <a:ext cx="423896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용어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기기에 설정하는 주소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서브넷마스크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IP</a:t>
            </a:r>
            <a:r>
              <a:rPr lang="ko-KR" altLang="en-US" dirty="0" smtClean="0"/>
              <a:t>주소 중에서 네트워크주소가 </a:t>
            </a:r>
            <a:r>
              <a:rPr lang="ko-KR" altLang="en-US" dirty="0" err="1" smtClean="0"/>
              <a:t>몇비트까지인지</a:t>
            </a:r>
            <a:r>
              <a:rPr lang="ko-KR" altLang="en-US" dirty="0" smtClean="0"/>
              <a:t> 나타내는 정보 </a:t>
            </a:r>
            <a:endParaRPr lang="en-US" altLang="ko-KR" dirty="0" smtClean="0"/>
          </a:p>
          <a:p>
            <a:pPr lvl="1"/>
            <a:r>
              <a:rPr lang="ko-KR" altLang="en-US" dirty="0"/>
              <a:t>와일드카드마스크 </a:t>
            </a:r>
            <a:r>
              <a:rPr lang="en-US" altLang="ko-KR" dirty="0"/>
              <a:t>– </a:t>
            </a:r>
            <a:r>
              <a:rPr lang="ko-KR" altLang="en-US" dirty="0" err="1"/>
              <a:t>서브넷마스크와</a:t>
            </a:r>
            <a:r>
              <a:rPr lang="ko-KR" altLang="en-US" dirty="0"/>
              <a:t> 반대되는 개념으로 호스트주소가 무엇인지 나타내기 위한 정보 </a:t>
            </a:r>
            <a:endParaRPr lang="en-US" altLang="ko-KR" dirty="0"/>
          </a:p>
          <a:p>
            <a:pPr lvl="1"/>
            <a:r>
              <a:rPr lang="ko-KR" altLang="en-US" dirty="0" smtClean="0"/>
              <a:t>네트워크주소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서브넷</a:t>
            </a:r>
            <a:r>
              <a:rPr lang="ko-KR" altLang="en-US" dirty="0" smtClean="0"/>
              <a:t> </a:t>
            </a:r>
            <a:r>
              <a:rPr lang="en-US" altLang="ko-KR" dirty="0" smtClean="0"/>
              <a:t>ID)</a:t>
            </a:r>
            <a:r>
              <a:rPr lang="ko-KR" altLang="en-US" dirty="0" smtClean="0"/>
              <a:t> </a:t>
            </a:r>
            <a:r>
              <a:rPr lang="en-US" altLang="ko-KR" dirty="0"/>
              <a:t>- IP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&amp; </a:t>
            </a:r>
            <a:r>
              <a:rPr lang="ko-KR" altLang="en-US" dirty="0" err="1" smtClean="0"/>
              <a:t>서브넷마스크</a:t>
            </a:r>
            <a:r>
              <a:rPr lang="en-US" altLang="ko-KR" dirty="0" smtClean="0"/>
              <a:t> </a:t>
            </a:r>
          </a:p>
          <a:p>
            <a:pPr lvl="2"/>
            <a:r>
              <a:rPr lang="ko-KR" altLang="en-US" dirty="0" smtClean="0"/>
              <a:t>기기가 속한 네트워크의 주소 </a:t>
            </a:r>
            <a:r>
              <a:rPr lang="en-US" altLang="ko-KR" dirty="0" smtClean="0"/>
              <a:t>(</a:t>
            </a:r>
            <a:r>
              <a:rPr lang="ko-KR" altLang="en-US" dirty="0"/>
              <a:t>네트워크 장비들이 </a:t>
            </a:r>
            <a:r>
              <a:rPr lang="ko-KR" altLang="en-US" dirty="0" err="1" smtClean="0"/>
              <a:t>라우팅을</a:t>
            </a:r>
            <a:r>
              <a:rPr lang="ko-KR" altLang="en-US" dirty="0" smtClean="0"/>
              <a:t> 위해 이용</a:t>
            </a:r>
            <a:r>
              <a:rPr lang="en-US" altLang="ko-KR" dirty="0" smtClean="0"/>
              <a:t>). </a:t>
            </a:r>
          </a:p>
          <a:p>
            <a:pPr lvl="1"/>
            <a:r>
              <a:rPr lang="ko-KR" altLang="en-US" dirty="0" err="1" smtClean="0"/>
              <a:t>브로드캐스트주소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의 모든 컴퓨터들에게 전송하기 위한 주소</a:t>
            </a:r>
            <a:r>
              <a:rPr lang="en-US" altLang="ko-KR" dirty="0" smtClean="0"/>
              <a:t>. </a:t>
            </a:r>
            <a:r>
              <a:rPr lang="ko-KR" altLang="en-US" dirty="0" smtClean="0"/>
              <a:t>호스트주소 부분의 비트가 모두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 주소  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호스트주소의 범위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에 속한 컴퓨터가 가질 수 있는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주소의 범위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서브넷의</a:t>
            </a:r>
            <a:r>
              <a:rPr lang="ko-KR" altLang="en-US" dirty="0" smtClean="0"/>
              <a:t> 호스트주소 개수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같은 </a:t>
            </a:r>
            <a:r>
              <a:rPr lang="en-US" altLang="ko-KR" dirty="0" smtClean="0"/>
              <a:t>LAN</a:t>
            </a:r>
            <a:r>
              <a:rPr lang="ko-KR" altLang="en-US" dirty="0" smtClean="0"/>
              <a:t>에 속한 </a:t>
            </a:r>
            <a:r>
              <a:rPr lang="ko-KR" altLang="en-US" dirty="0"/>
              <a:t>컴퓨터가 가질 수 있는 </a:t>
            </a:r>
            <a:r>
              <a:rPr lang="en-US" altLang="ko-KR" dirty="0"/>
              <a:t>IP</a:t>
            </a:r>
            <a:r>
              <a:rPr lang="ko-KR" altLang="en-US" dirty="0"/>
              <a:t>주소의 </a:t>
            </a:r>
            <a:r>
              <a:rPr lang="ko-KR" altLang="en-US" dirty="0" smtClean="0"/>
              <a:t>개수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서브넷팅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Subnetting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9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서브넷마스크에</a:t>
            </a:r>
            <a:r>
              <a:rPr lang="ko-KR" altLang="en-US" dirty="0" smtClean="0"/>
              <a:t> 사용되는 숫자 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서브넷팅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Subnetting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132856"/>
            <a:ext cx="603322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서브넷과</a:t>
            </a:r>
            <a:r>
              <a:rPr lang="ko-KR" altLang="en-US" dirty="0" smtClean="0"/>
              <a:t> 반대의 개념으로 여러 네트워크를 하나의 네트워크로 통합하여 운영 </a:t>
            </a:r>
            <a:endParaRPr lang="en-US" altLang="ko-KR" dirty="0" smtClean="0"/>
          </a:p>
          <a:p>
            <a:r>
              <a:rPr lang="ko-KR" altLang="en-US" dirty="0" smtClean="0"/>
              <a:t>네트워크의 경로를 최소화하여 네트워크 </a:t>
            </a:r>
            <a:r>
              <a:rPr lang="ko-KR" altLang="en-US" dirty="0" err="1" smtClean="0"/>
              <a:t>트래픽을</a:t>
            </a:r>
            <a:r>
              <a:rPr lang="ko-KR" altLang="en-US" dirty="0" smtClean="0"/>
              <a:t> 감소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수</a:t>
            </a:r>
            <a:r>
              <a:rPr lang="ko-KR" altLang="en-US" dirty="0" err="1"/>
              <a:t>퍼</a:t>
            </a:r>
            <a:r>
              <a:rPr lang="ko-KR" altLang="en-US" dirty="0" err="1" smtClean="0"/>
              <a:t>넷팅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supernetting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68960"/>
            <a:ext cx="5622992" cy="309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173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altLang="ko-KR" dirty="0" smtClean="0">
                <a:hlinkClick r:id="rId2"/>
              </a:rPr>
              <a:t>http://www.subnet-calculator.com/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서브넷</a:t>
            </a:r>
            <a:r>
              <a:rPr lang="ko-KR" altLang="en-US" dirty="0" smtClean="0"/>
              <a:t> 계산기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988840"/>
            <a:ext cx="6432574" cy="442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사설주소 </a:t>
            </a:r>
            <a:r>
              <a:rPr lang="en-US" altLang="ko-KR" dirty="0" smtClean="0"/>
              <a:t>192.168.0.1/24</a:t>
            </a:r>
            <a:r>
              <a:rPr lang="ko-KR" altLang="en-US" dirty="0" smtClean="0"/>
              <a:t>를 </a:t>
            </a:r>
            <a:r>
              <a:rPr lang="ko-KR" altLang="en-US" dirty="0"/>
              <a:t>한 </a:t>
            </a:r>
            <a:r>
              <a:rPr lang="ko-KR" altLang="en-US" dirty="0" err="1"/>
              <a:t>서브넷에</a:t>
            </a:r>
            <a:r>
              <a:rPr lang="ko-KR" altLang="en-US" dirty="0"/>
              <a:t> </a:t>
            </a:r>
            <a:r>
              <a:rPr lang="en-US" altLang="ko-KR" dirty="0"/>
              <a:t>20</a:t>
            </a:r>
            <a:r>
              <a:rPr lang="ko-KR" altLang="en-US" dirty="0"/>
              <a:t>개의 가용 </a:t>
            </a:r>
            <a:r>
              <a:rPr lang="en-US" altLang="ko-KR" dirty="0"/>
              <a:t>IP</a:t>
            </a:r>
            <a:r>
              <a:rPr lang="ko-KR" altLang="en-US" dirty="0"/>
              <a:t>주소를 할당할 수 있도록 </a:t>
            </a:r>
            <a:r>
              <a:rPr lang="ko-KR" altLang="en-US" dirty="0" err="1"/>
              <a:t>서브넷팅</a:t>
            </a:r>
            <a:r>
              <a:rPr lang="ko-KR" altLang="en-US" dirty="0"/>
              <a:t> 하시오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서브넷</a:t>
            </a:r>
            <a:r>
              <a:rPr lang="ko-KR" altLang="en-US" dirty="0" smtClean="0"/>
              <a:t> 비트</a:t>
            </a:r>
            <a:r>
              <a:rPr lang="en-US" altLang="ko-KR" dirty="0" smtClean="0"/>
              <a:t>: 3</a:t>
            </a:r>
          </a:p>
          <a:p>
            <a:pPr lvl="1"/>
            <a:r>
              <a:rPr lang="ko-KR" altLang="en-US" dirty="0" err="1" smtClean="0"/>
              <a:t>서브넷마스크</a:t>
            </a:r>
            <a:r>
              <a:rPr lang="en-US" altLang="ko-KR" dirty="0" smtClean="0"/>
              <a:t>: 255.255.255.224</a:t>
            </a:r>
          </a:p>
          <a:p>
            <a:pPr lvl="1"/>
            <a:r>
              <a:rPr lang="ko-KR" altLang="en-US" dirty="0" smtClean="0"/>
              <a:t>와일드카드마스크</a:t>
            </a:r>
            <a:r>
              <a:rPr lang="en-US" altLang="ko-KR" dirty="0" smtClean="0"/>
              <a:t>: 0.0.0.31  </a:t>
            </a:r>
          </a:p>
          <a:p>
            <a:pPr lvl="1"/>
            <a:r>
              <a:rPr lang="ko-KR" altLang="en-US" dirty="0" err="1" smtClean="0"/>
              <a:t>서브넷의</a:t>
            </a:r>
            <a:r>
              <a:rPr lang="ko-KR" altLang="en-US" dirty="0" smtClean="0"/>
              <a:t> 개수</a:t>
            </a:r>
            <a:r>
              <a:rPr lang="en-US" altLang="ko-KR" dirty="0" smtClean="0"/>
              <a:t>: 8</a:t>
            </a:r>
            <a:r>
              <a:rPr lang="ko-KR" altLang="en-US" dirty="0" smtClean="0"/>
              <a:t>개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서브넷당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호수트</a:t>
            </a:r>
            <a:r>
              <a:rPr lang="ko-KR" altLang="en-US" dirty="0" smtClean="0"/>
              <a:t> 수</a:t>
            </a:r>
            <a:r>
              <a:rPr lang="en-US" altLang="ko-KR" dirty="0" smtClean="0"/>
              <a:t>: 30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55844"/>
            <a:ext cx="3106514" cy="378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2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704574"/>
              </p:ext>
            </p:extLst>
          </p:nvPr>
        </p:nvGraphicFramePr>
        <p:xfrm>
          <a:off x="539552" y="2615366"/>
          <a:ext cx="8229600" cy="3333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32"/>
                <a:gridCol w="1872208"/>
                <a:gridCol w="3312368"/>
                <a:gridCol w="2242592"/>
              </a:tblGrid>
              <a:tr h="36719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smtClean="0"/>
                        <a:t>번호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smtClean="0"/>
                        <a:t>네트워크 주소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smtClean="0"/>
                        <a:t>호스트주소 범위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aseline="0" dirty="0" err="1" smtClean="0"/>
                        <a:t>브로드캐스트</a:t>
                      </a:r>
                      <a:r>
                        <a:rPr lang="ko-KR" altLang="en-US" sz="1500" baseline="0" dirty="0" smtClean="0"/>
                        <a:t> 주소</a:t>
                      </a:r>
                      <a:endParaRPr lang="ko-KR" altLang="en-US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192.168.0.0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192.168.0.1~192.168.0.30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192.168.0.31</a:t>
                      </a:r>
                      <a:endParaRPr lang="ko-KR" altLang="en-US" sz="15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2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192.168.0.32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192.168.0.33~192.168.0.62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192.168.0.63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3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192.168.0.64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192.168.0.65~192.168.0.94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192.168.0.95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4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192.168.0.96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192.168.0.97~192.168.0.126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192.168.0.127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5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192.168.0.128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192.168.0.129~192.168.0.158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192.168.0.159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6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192.168.0.160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192.168.0.161~192.168.0.190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192.168.0.191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7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192.168.0.192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192.168.0.193~192.168.0.222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192.168.0.223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8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baseline="0" dirty="0" smtClean="0"/>
                        <a:t>192.168.0.224</a:t>
                      </a:r>
                      <a:endParaRPr lang="ko-KR" altLang="en-US" sz="15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192.168.0.225~192.168.0.254</a:t>
                      </a:r>
                      <a:endParaRPr lang="ko-KR" altLang="en-US" sz="15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aseline="0" dirty="0" smtClean="0"/>
                        <a:t>192.168.0.255</a:t>
                      </a:r>
                      <a:endParaRPr lang="ko-KR" altLang="en-US" sz="1500" baseline="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5496" y="1556792"/>
            <a:ext cx="41504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ko-KR" altLang="en-US" dirty="0" err="1"/>
              <a:t>서브넷마스크</a:t>
            </a:r>
            <a:r>
              <a:rPr lang="en-US" altLang="ko-KR" dirty="0"/>
              <a:t>: </a:t>
            </a:r>
            <a:r>
              <a:rPr lang="en-US" altLang="ko-KR" dirty="0" smtClean="0"/>
              <a:t>255.255.255.224</a:t>
            </a:r>
          </a:p>
          <a:p>
            <a:pPr lvl="1"/>
            <a:r>
              <a:rPr lang="ko-KR" altLang="en-US" dirty="0" err="1"/>
              <a:t>서브넷의</a:t>
            </a:r>
            <a:r>
              <a:rPr lang="ko-KR" altLang="en-US" dirty="0"/>
              <a:t> 개수</a:t>
            </a:r>
            <a:r>
              <a:rPr lang="en-US" altLang="ko-KR" dirty="0"/>
              <a:t>: 8</a:t>
            </a:r>
            <a:r>
              <a:rPr lang="ko-KR" altLang="en-US" dirty="0"/>
              <a:t>개 </a:t>
            </a:r>
            <a:endParaRPr lang="en-US" altLang="ko-KR" dirty="0"/>
          </a:p>
          <a:p>
            <a:pPr lvl="1"/>
            <a:r>
              <a:rPr lang="ko-KR" altLang="en-US" dirty="0" err="1"/>
              <a:t>서브넷당</a:t>
            </a:r>
            <a:r>
              <a:rPr lang="ko-KR" altLang="en-US" dirty="0"/>
              <a:t> </a:t>
            </a:r>
            <a:r>
              <a:rPr lang="ko-KR" altLang="en-US" dirty="0" err="1"/>
              <a:t>호수트</a:t>
            </a:r>
            <a:r>
              <a:rPr lang="ko-KR" altLang="en-US" dirty="0"/>
              <a:t> 수</a:t>
            </a:r>
            <a:r>
              <a:rPr lang="en-US" altLang="ko-KR" dirty="0"/>
              <a:t>: </a:t>
            </a:r>
            <a:r>
              <a:rPr lang="en-US" altLang="ko-KR" dirty="0" smtClean="0"/>
              <a:t>30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03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다음 문제의 빈칸을 채우시오</a:t>
            </a:r>
            <a:r>
              <a:rPr lang="en-US" altLang="ko-KR" dirty="0" smtClean="0"/>
              <a:t>. IP</a:t>
            </a:r>
            <a:r>
              <a:rPr lang="ko-KR" altLang="en-US" dirty="0" smtClean="0"/>
              <a:t>주소와 </a:t>
            </a:r>
            <a:r>
              <a:rPr lang="ko-KR" altLang="en-US" dirty="0" err="1" smtClean="0"/>
              <a:t>서브넷마스크가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주어졌을때</a:t>
            </a:r>
            <a:r>
              <a:rPr lang="ko-KR" altLang="en-US" dirty="0" smtClean="0"/>
              <a:t> 네트워크주소와 </a:t>
            </a:r>
            <a:r>
              <a:rPr lang="ko-KR" altLang="en-US" dirty="0" err="1" smtClean="0"/>
              <a:t>브로드캐스트주소를</a:t>
            </a:r>
            <a:r>
              <a:rPr lang="ko-KR" altLang="en-US" dirty="0" smtClean="0"/>
              <a:t> 계산하시오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먼저 손으로 풀어보고 계산기를 이용하여 검산해 보시오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실습문제 </a:t>
            </a:r>
            <a:r>
              <a:rPr lang="en-US" altLang="ko-KR" dirty="0" smtClean="0"/>
              <a:t>1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46301"/>
              </p:ext>
            </p:extLst>
          </p:nvPr>
        </p:nvGraphicFramePr>
        <p:xfrm>
          <a:off x="1115616" y="3356992"/>
          <a:ext cx="6984776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69458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IP</a:t>
                      </a:r>
                      <a:r>
                        <a:rPr lang="ko-KR" altLang="en-US" sz="1400" dirty="0" smtClean="0"/>
                        <a:t>주소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서브넷마스크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네트워크주소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브로드캐스트주소</a:t>
                      </a:r>
                      <a:r>
                        <a:rPr lang="ko-KR" altLang="en-US" sz="140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201.222.10.60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255.255.255.248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15.18.192.60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255.255.0.0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135.140.233.18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255.255.240.0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4024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153.70.33.45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255.255.255.192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OSI(Open Systems Interconnection)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OSI </a:t>
            </a:r>
            <a:r>
              <a:rPr lang="ko-KR" altLang="en-US" dirty="0" smtClean="0"/>
              <a:t>참조모델</a:t>
            </a:r>
            <a:endParaRPr lang="ko-KR" altLang="en-US" dirty="0"/>
          </a:p>
        </p:txBody>
      </p:sp>
      <p:pic>
        <p:nvPicPr>
          <p:cNvPr id="1028" name="Picture 4" descr="http://www.studyon.co.kr/files/attach/images/430082/310/441/OSI7%EA%B3%84%EC%B8%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664629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클래스 </a:t>
            </a:r>
            <a:r>
              <a:rPr lang="en-US" altLang="ko-KR" dirty="0" smtClean="0"/>
              <a:t>C 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203.24.37.0/24</a:t>
            </a:r>
            <a:r>
              <a:rPr lang="ko-KR" altLang="en-US" dirty="0" smtClean="0"/>
              <a:t>를 한 서브넷에 </a:t>
            </a:r>
            <a:r>
              <a:rPr lang="en-US" altLang="ko-KR" dirty="0" smtClean="0"/>
              <a:t>20</a:t>
            </a:r>
            <a:r>
              <a:rPr lang="ko-KR" altLang="en-US" dirty="0" smtClean="0"/>
              <a:t>개의 가용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할당할 수 있도록 </a:t>
            </a:r>
            <a:r>
              <a:rPr lang="ko-KR" altLang="en-US" dirty="0" err="1" smtClean="0"/>
              <a:t>서브넷팅</a:t>
            </a:r>
            <a:r>
              <a:rPr lang="ko-KR" altLang="en-US" dirty="0" smtClean="0"/>
              <a:t> 하시오</a:t>
            </a:r>
            <a:r>
              <a:rPr lang="en-US" altLang="ko-KR" dirty="0" smtClean="0"/>
              <a:t>. 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클래스 </a:t>
            </a:r>
            <a:r>
              <a:rPr lang="en-US" altLang="ko-KR" dirty="0" smtClean="0"/>
              <a:t>B 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172.16.0.0/16</a:t>
            </a:r>
            <a:r>
              <a:rPr lang="ko-KR" altLang="en-US" dirty="0" smtClean="0"/>
              <a:t>을 한 서브넷에 </a:t>
            </a:r>
            <a:r>
              <a:rPr lang="en-US" altLang="ko-KR" dirty="0" smtClean="0"/>
              <a:t>400</a:t>
            </a:r>
            <a:r>
              <a:rPr lang="ko-KR" altLang="en-US" dirty="0" smtClean="0"/>
              <a:t>개의 가용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할당할 수 있도록 </a:t>
            </a:r>
            <a:r>
              <a:rPr lang="ko-KR" altLang="en-US" dirty="0" err="1" smtClean="0"/>
              <a:t>서브넷팅</a:t>
            </a:r>
            <a:r>
              <a:rPr lang="ko-KR" altLang="en-US" dirty="0" smtClean="0"/>
              <a:t> 하시오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클래스 </a:t>
            </a:r>
            <a:r>
              <a:rPr lang="en-US" altLang="ko-KR" dirty="0" smtClean="0"/>
              <a:t>C </a:t>
            </a:r>
            <a:r>
              <a:rPr lang="ko-KR" altLang="en-US" dirty="0" smtClean="0"/>
              <a:t>주소 </a:t>
            </a:r>
            <a:r>
              <a:rPr lang="en-US" altLang="ko-KR" dirty="0" smtClean="0"/>
              <a:t>213.44.137.0/24</a:t>
            </a:r>
            <a:r>
              <a:rPr lang="ko-KR" altLang="en-US" dirty="0" smtClean="0"/>
              <a:t>를 한 </a:t>
            </a:r>
            <a:r>
              <a:rPr lang="ko-KR" altLang="en-US" dirty="0" err="1" smtClean="0"/>
              <a:t>서브넷에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개의 가용 </a:t>
            </a:r>
            <a:r>
              <a:rPr lang="en-US" altLang="ko-KR" dirty="0" smtClean="0"/>
              <a:t>IP</a:t>
            </a:r>
            <a:r>
              <a:rPr lang="ko-KR" altLang="en-US" dirty="0" smtClean="0"/>
              <a:t>주소를 할당할 수 있도록 </a:t>
            </a:r>
            <a:r>
              <a:rPr lang="ko-KR" altLang="en-US" dirty="0" err="1" smtClean="0"/>
              <a:t>서브넷팅</a:t>
            </a:r>
            <a:r>
              <a:rPr lang="ko-KR" altLang="en-US" dirty="0" smtClean="0"/>
              <a:t> 하시오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실습문제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과목 홈페이지의 </a:t>
            </a:r>
            <a:r>
              <a:rPr lang="ko-KR" altLang="en-US" dirty="0" err="1" smtClean="0"/>
              <a:t>서브넷팅</a:t>
            </a:r>
            <a:r>
              <a:rPr lang="en-US" altLang="ko-KR" dirty="0"/>
              <a:t> </a:t>
            </a:r>
            <a:r>
              <a:rPr lang="ko-KR" altLang="en-US" dirty="0" smtClean="0"/>
              <a:t>참고자료의 테이블을 완성하시오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앞으로 대규모 네트워크 </a:t>
            </a:r>
            <a:r>
              <a:rPr lang="ko-KR" altLang="en-US" dirty="0" err="1" smtClean="0"/>
              <a:t>구축시</a:t>
            </a:r>
            <a:r>
              <a:rPr lang="ko-KR" altLang="en-US" dirty="0" smtClean="0"/>
              <a:t> 이 테이블을 많이 이용하게 될 것임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실습문제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463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TCP/IP </a:t>
            </a:r>
            <a:endParaRPr lang="ko-KR" altLang="en-US" dirty="0"/>
          </a:p>
        </p:txBody>
      </p:sp>
      <p:pic>
        <p:nvPicPr>
          <p:cNvPr id="13314" name="Picture 2" descr="http://www.dbguide.net/images/know/tech/041004_ml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976664" cy="4597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네트워크접속</a:t>
            </a:r>
            <a:r>
              <a:rPr lang="en-US" altLang="ko-KR" dirty="0" smtClean="0"/>
              <a:t> </a:t>
            </a:r>
            <a:r>
              <a:rPr lang="ko-KR" altLang="en-US" dirty="0" smtClean="0"/>
              <a:t>계층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맥주소</a:t>
            </a:r>
            <a:r>
              <a:rPr lang="en-US" altLang="ko-KR" dirty="0" smtClean="0"/>
              <a:t>(LAN</a:t>
            </a:r>
            <a:r>
              <a:rPr lang="ko-KR" altLang="en-US" dirty="0" smtClean="0"/>
              <a:t>카드 하드웨어 고유주소</a:t>
            </a:r>
            <a:r>
              <a:rPr lang="en-US" altLang="ko-KR" dirty="0" smtClean="0"/>
              <a:t>) </a:t>
            </a:r>
            <a:r>
              <a:rPr lang="ko-KR" altLang="en-US" dirty="0"/>
              <a:t>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인접한 기기간 프레임의 송수신을 담당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ARP, RARP</a:t>
            </a:r>
          </a:p>
          <a:p>
            <a:r>
              <a:rPr lang="ko-KR" altLang="en-US" dirty="0" smtClean="0"/>
              <a:t>인터넷 계층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</a:t>
            </a:r>
            <a:r>
              <a:rPr lang="ko-KR" altLang="en-US" dirty="0" smtClean="0"/>
              <a:t>주소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기기를 나타내는 논리적 주소</a:t>
            </a:r>
            <a:r>
              <a:rPr lang="en-US" altLang="ko-KR" dirty="0" smtClean="0"/>
              <a:t>) </a:t>
            </a:r>
            <a:r>
              <a:rPr lang="ko-KR" altLang="en-US" dirty="0"/>
              <a:t>이용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패킷을</a:t>
            </a:r>
            <a:r>
              <a:rPr lang="ko-KR" altLang="en-US" dirty="0" smtClean="0"/>
              <a:t> 원격의 목적지까지 전달하는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기능 </a:t>
            </a:r>
            <a:endParaRPr lang="en-US" altLang="ko-KR" dirty="0" smtClean="0"/>
          </a:p>
          <a:p>
            <a:r>
              <a:rPr lang="ko-KR" altLang="en-US" dirty="0" smtClean="0"/>
              <a:t>전송 계층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포트번호</a:t>
            </a:r>
            <a:r>
              <a:rPr lang="en-US" altLang="ko-KR" dirty="0" smtClean="0"/>
              <a:t>(</a:t>
            </a:r>
            <a:r>
              <a:rPr lang="ko-KR" altLang="en-US" dirty="0" smtClean="0"/>
              <a:t>응용프로그램을 나타내는 주소</a:t>
            </a:r>
            <a:r>
              <a:rPr lang="en-US" altLang="ko-KR" dirty="0" smtClean="0"/>
              <a:t>) </a:t>
            </a:r>
            <a:r>
              <a:rPr lang="ko-KR" altLang="en-US" dirty="0"/>
              <a:t>이용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기기 내 응용프로그램간 종단간 통신기능 제공 </a:t>
            </a:r>
          </a:p>
          <a:p>
            <a:pPr lvl="1"/>
            <a:r>
              <a:rPr lang="en-US" altLang="ko-KR" dirty="0" smtClean="0"/>
              <a:t>TCP, UDP</a:t>
            </a:r>
            <a:r>
              <a:rPr lang="ko-KR" altLang="en-US" dirty="0" smtClean="0"/>
              <a:t> 프로토콜 이용 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TCP/IP </a:t>
            </a:r>
            <a:r>
              <a:rPr lang="ko-KR" altLang="en-US" dirty="0" smtClean="0"/>
              <a:t>모델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764704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TCP/IP: </a:t>
            </a:r>
            <a:r>
              <a:rPr lang="ko-KR" altLang="en-US" dirty="0" err="1" smtClean="0"/>
              <a:t>패킷전송모델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네트워크 장비</a:t>
            </a:r>
            <a:endParaRPr lang="ko-KR" altLang="en-US" dirty="0"/>
          </a:p>
        </p:txBody>
      </p:sp>
      <p:pic>
        <p:nvPicPr>
          <p:cNvPr id="2050" name="Picture 2" descr="http://pds17.egloos.com/pds/200911/05/07/d0057007_4af2d3fadc8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634660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IPv4 </a:t>
            </a:r>
            <a:r>
              <a:rPr lang="ko-KR" altLang="en-US" dirty="0" smtClean="0"/>
              <a:t>주소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ipconfig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</a:t>
            </a:r>
            <a:r>
              <a:rPr lang="ko-KR" altLang="en-US" dirty="0" smtClean="0"/>
              <a:t>주소  </a:t>
            </a:r>
            <a:endParaRPr lang="ko-KR" altLang="en-US" dirty="0"/>
          </a:p>
        </p:txBody>
      </p:sp>
      <p:pic>
        <p:nvPicPr>
          <p:cNvPr id="4" name="Picture 4" descr="04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412776"/>
            <a:ext cx="51831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573016"/>
            <a:ext cx="5058320" cy="298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네트워크 주소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전체 네트워크를 보다 작은 네트워크로 분할하여 각 호스트가 속한 네트워크를 대표하는 데 사용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8</a:t>
            </a:r>
            <a:r>
              <a:rPr lang="ko-KR" altLang="en-US" dirty="0" smtClean="0"/>
              <a:t>비트</a:t>
            </a:r>
            <a:r>
              <a:rPr lang="en-US" altLang="ko-KR" dirty="0" smtClean="0"/>
              <a:t>(A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), 16</a:t>
            </a:r>
            <a:r>
              <a:rPr lang="ko-KR" altLang="en-US" dirty="0" smtClean="0"/>
              <a:t>비트</a:t>
            </a:r>
            <a:r>
              <a:rPr lang="en-US" altLang="ko-KR" dirty="0" smtClean="0"/>
              <a:t>(B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), 24</a:t>
            </a:r>
            <a:r>
              <a:rPr lang="ko-KR" altLang="en-US" dirty="0" smtClean="0"/>
              <a:t>비트</a:t>
            </a:r>
            <a:r>
              <a:rPr lang="en-US" altLang="ko-KR" dirty="0" smtClean="0"/>
              <a:t>(C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크기로 분류</a:t>
            </a:r>
          </a:p>
          <a:p>
            <a:pPr marL="1600200" lvl="3">
              <a:lnSpc>
                <a:spcPct val="60000"/>
              </a:lnSpc>
            </a:pPr>
            <a:endParaRPr lang="en-US" altLang="ko-KR" dirty="0" smtClean="0"/>
          </a:p>
          <a:p>
            <a:r>
              <a:rPr lang="ko-KR" altLang="en-US" dirty="0" smtClean="0"/>
              <a:t>호스트 주소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주소로 표현되는 네트워크 내부에서 각 호스트의 주소를 표현</a:t>
            </a:r>
          </a:p>
          <a:p>
            <a:pPr lvl="1"/>
            <a:r>
              <a:rPr lang="ko-KR" altLang="en-US" dirty="0" smtClean="0"/>
              <a:t>전체 </a:t>
            </a:r>
            <a:r>
              <a:rPr lang="en-US" altLang="ko-KR" dirty="0" smtClean="0"/>
              <a:t>32</a:t>
            </a:r>
            <a:r>
              <a:rPr lang="ko-KR" altLang="en-US" dirty="0" smtClean="0"/>
              <a:t>비트에서 네트워크 주소를 제외한 나머지에 해당</a:t>
            </a:r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</a:t>
            </a:r>
            <a:r>
              <a:rPr lang="ko-KR" altLang="en-US" dirty="0" smtClean="0"/>
              <a:t>주소 </a:t>
            </a:r>
            <a:endParaRPr lang="ko-KR" altLang="en-US" dirty="0"/>
          </a:p>
        </p:txBody>
      </p:sp>
      <p:pic>
        <p:nvPicPr>
          <p:cNvPr id="4" name="Picture 4" descr="04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373216"/>
            <a:ext cx="504031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IP</a:t>
            </a:r>
            <a:r>
              <a:rPr lang="ko-KR" altLang="en-US" dirty="0" smtClean="0"/>
              <a:t>주소의 클래스 구조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IP </a:t>
            </a:r>
            <a:r>
              <a:rPr lang="ko-KR" altLang="en-US" dirty="0" smtClean="0"/>
              <a:t>주소 </a:t>
            </a:r>
            <a:endParaRPr lang="ko-KR" altLang="en-US" dirty="0"/>
          </a:p>
        </p:txBody>
      </p:sp>
      <p:pic>
        <p:nvPicPr>
          <p:cNvPr id="4" name="Picture 4" descr="04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51117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28184" y="2420888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1.0.0.0 </a:t>
            </a:r>
          </a:p>
          <a:p>
            <a:r>
              <a:rPr lang="en-US" altLang="ko-KR" sz="1400" dirty="0" smtClean="0"/>
              <a:t>~126.255.255.255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3356992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128.0.0.0</a:t>
            </a:r>
          </a:p>
          <a:p>
            <a:r>
              <a:rPr lang="en-US" altLang="ko-KR" sz="1400" dirty="0" smtClean="0"/>
              <a:t>~191.255.255.255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4417948"/>
            <a:ext cx="1832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192.0.0.0</a:t>
            </a:r>
          </a:p>
          <a:p>
            <a:r>
              <a:rPr lang="en-US" altLang="ko-KR" sz="1400" dirty="0" smtClean="0"/>
              <a:t>~223.255.255.255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사설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</a:t>
            </a:r>
            <a:endParaRPr lang="en-US" altLang="ko-KR" dirty="0"/>
          </a:p>
          <a:p>
            <a:pPr lvl="1"/>
            <a:r>
              <a:rPr lang="ko-KR" altLang="en-US" dirty="0"/>
              <a:t>공인 </a:t>
            </a:r>
            <a:r>
              <a:rPr lang="en-US" altLang="ko-KR" dirty="0"/>
              <a:t>IP</a:t>
            </a:r>
            <a:r>
              <a:rPr lang="ko-KR" altLang="en-US" dirty="0"/>
              <a:t>주소의 부족으로 외부 네트워크와 내부 네트워크 간에 </a:t>
            </a:r>
            <a:r>
              <a:rPr lang="ko-KR" altLang="en-US" dirty="0" err="1"/>
              <a:t>라우터</a:t>
            </a:r>
            <a:r>
              <a:rPr lang="ko-KR" altLang="en-US" dirty="0"/>
              <a:t> 같은 장비를 사용하여 연결할 때 모든 컴퓨터에 공인 </a:t>
            </a:r>
            <a:r>
              <a:rPr lang="en-US" altLang="ko-KR" dirty="0"/>
              <a:t>IP</a:t>
            </a:r>
            <a:r>
              <a:rPr lang="ko-KR" altLang="en-US" dirty="0"/>
              <a:t>를 주는 것을 대신하여 내부적으로 </a:t>
            </a:r>
            <a:r>
              <a:rPr lang="en-US" altLang="ko-KR" dirty="0"/>
              <a:t>DHCP</a:t>
            </a:r>
            <a:r>
              <a:rPr lang="ko-KR" altLang="en-US" dirty="0"/>
              <a:t>를 통한 사설 </a:t>
            </a:r>
            <a:r>
              <a:rPr lang="en-US" altLang="ko-KR" dirty="0"/>
              <a:t>IP</a:t>
            </a:r>
            <a:r>
              <a:rPr lang="ko-KR" altLang="en-US" dirty="0"/>
              <a:t>배분으로 네트워크를 연결하는 것을</a:t>
            </a:r>
            <a:r>
              <a:rPr lang="en-US" altLang="ko-KR" dirty="0"/>
              <a:t> </a:t>
            </a:r>
            <a:r>
              <a:rPr lang="ko-KR" altLang="en-US" dirty="0"/>
              <a:t>사설 </a:t>
            </a:r>
            <a:r>
              <a:rPr lang="en-US" altLang="ko-KR" dirty="0"/>
              <a:t>IP</a:t>
            </a:r>
            <a:r>
              <a:rPr lang="ko-KR" altLang="en-US" dirty="0"/>
              <a:t>주소 체계라고 함 </a:t>
            </a:r>
            <a:endParaRPr lang="en-US" altLang="ko-KR" dirty="0"/>
          </a:p>
          <a:p>
            <a:pPr lvl="1"/>
            <a:r>
              <a:rPr lang="ko-KR" altLang="en-US" dirty="0"/>
              <a:t>외부로 </a:t>
            </a:r>
            <a:r>
              <a:rPr lang="ko-KR" altLang="en-US" dirty="0" err="1"/>
              <a:t>나갈때는</a:t>
            </a:r>
            <a:r>
              <a:rPr lang="ko-KR" altLang="en-US" dirty="0"/>
              <a:t> </a:t>
            </a:r>
            <a:r>
              <a:rPr lang="ko-KR" altLang="en-US" dirty="0" err="1"/>
              <a:t>라우터에</a:t>
            </a:r>
            <a:r>
              <a:rPr lang="ko-KR" altLang="en-US" dirty="0"/>
              <a:t> 연결되어 있는 공인 </a:t>
            </a:r>
            <a:r>
              <a:rPr lang="en-US" altLang="ko-KR" dirty="0"/>
              <a:t>IP</a:t>
            </a:r>
            <a:r>
              <a:rPr lang="ko-KR" altLang="en-US" dirty="0"/>
              <a:t>주소를 사용하여 나가고 정보가 들어올 때는 </a:t>
            </a:r>
            <a:r>
              <a:rPr lang="ko-KR" altLang="en-US" dirty="0" err="1"/>
              <a:t>라우터가</a:t>
            </a:r>
            <a:r>
              <a:rPr lang="ko-KR" altLang="en-US" dirty="0"/>
              <a:t> 다시 사설 </a:t>
            </a:r>
            <a:r>
              <a:rPr lang="en-US" altLang="ko-KR" dirty="0"/>
              <a:t>IP</a:t>
            </a:r>
            <a:r>
              <a:rPr lang="ko-KR" altLang="en-US" dirty="0"/>
              <a:t>에 맞게 배분하는 방식으로  사용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 </a:t>
            </a:r>
            <a:r>
              <a:rPr lang="ko-KR" altLang="en-US" dirty="0"/>
              <a:t>클래스</a:t>
            </a:r>
            <a:r>
              <a:rPr lang="en-US" altLang="ko-KR" dirty="0"/>
              <a:t>: 10.0.0.0 ~ 10.255.255.255</a:t>
            </a:r>
            <a:endParaRPr lang="ko-KR" altLang="en-US" dirty="0"/>
          </a:p>
          <a:p>
            <a:pPr lvl="1"/>
            <a:r>
              <a:rPr lang="en-US" altLang="ko-KR" dirty="0"/>
              <a:t>B </a:t>
            </a:r>
            <a:r>
              <a:rPr lang="ko-KR" altLang="en-US" dirty="0"/>
              <a:t>클래스</a:t>
            </a:r>
            <a:r>
              <a:rPr lang="en-US" altLang="ko-KR" dirty="0"/>
              <a:t>: 172.16.0.0 ~ 172.31.255.255</a:t>
            </a:r>
            <a:endParaRPr lang="ko-KR" altLang="en-US" dirty="0"/>
          </a:p>
          <a:p>
            <a:pPr lvl="1"/>
            <a:r>
              <a:rPr lang="en-US" altLang="ko-KR" dirty="0"/>
              <a:t>C </a:t>
            </a:r>
            <a:r>
              <a:rPr lang="ko-KR" altLang="en-US" dirty="0"/>
              <a:t>클래스</a:t>
            </a:r>
            <a:r>
              <a:rPr lang="en-US" altLang="ko-KR" dirty="0"/>
              <a:t>: 192.168.0.0 ~ 192.168.255.255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사설 </a:t>
            </a:r>
            <a:r>
              <a:rPr lang="en-US" altLang="ko-KR" dirty="0" smtClean="0"/>
              <a:t>IP </a:t>
            </a:r>
            <a:r>
              <a:rPr lang="ko-KR" altLang="en-US" dirty="0" smtClean="0"/>
              <a:t>주소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96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1258</TotalTime>
  <Words>629</Words>
  <Application>Microsoft Office PowerPoint</Application>
  <PresentationFormat>화면 슬라이드 쇼(4:3)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Concourse</vt:lpstr>
      <vt:lpstr>2장. TCP/IP, 서브넷팅</vt:lpstr>
      <vt:lpstr>OSI 참조모델</vt:lpstr>
      <vt:lpstr>TCP/IP </vt:lpstr>
      <vt:lpstr>TCP/IP 모델 </vt:lpstr>
      <vt:lpstr>네트워크 장비</vt:lpstr>
      <vt:lpstr>IP 주소  </vt:lpstr>
      <vt:lpstr>IP 주소 </vt:lpstr>
      <vt:lpstr>IP 주소 </vt:lpstr>
      <vt:lpstr>사설 IP 주소</vt:lpstr>
      <vt:lpstr>브로드캐스트 도메인 </vt:lpstr>
      <vt:lpstr>서브넷마스크 </vt:lpstr>
      <vt:lpstr>서브넷팅 (Subnetting) </vt:lpstr>
      <vt:lpstr>서브넷팅 (Subnetting) </vt:lpstr>
      <vt:lpstr>서브넷팅 (Subnetting) </vt:lpstr>
      <vt:lpstr>수퍼넷팅(supernetting) </vt:lpstr>
      <vt:lpstr>서브넷 계산기</vt:lpstr>
      <vt:lpstr>예제 </vt:lpstr>
      <vt:lpstr>예제</vt:lpstr>
      <vt:lpstr>실습문제 1 </vt:lpstr>
      <vt:lpstr>실습문제 2</vt:lpstr>
      <vt:lpstr>실습문제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127</cp:revision>
  <dcterms:created xsi:type="dcterms:W3CDTF">2010-09-01T11:51:36Z</dcterms:created>
  <dcterms:modified xsi:type="dcterms:W3CDTF">2017-09-06T03:57:06Z</dcterms:modified>
</cp:coreProperties>
</file>